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bf251bc54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bf251bc54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bf251bc542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bf251bc542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bf251bc54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bf251bc54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bf251bc542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bf251bc54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bf251bc54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bf251bc54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bf251bc542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bf251bc542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bf251bc54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bf251bc54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f251bc54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f251bc54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bf251bc542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bf251bc542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bf251bc542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bf251bc54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bf251bc54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bf251bc54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bf251bc54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bf251bc54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bf251bc54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bf251bc54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bf251bc54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bf251bc54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 title="Screenshot 2026-02-20 at 12.45.3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 title="Screenshot 2026-02-20 at 12.47.2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 title="Screenshot 2026-02-20 at 12.47.2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97"/>
            <a:ext cx="9144003" cy="5130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 title="Screenshot 2026-02-20 at 12.47.3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30"/>
            <a:ext cx="9144003" cy="51256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 title="Screenshot 2026-02-20 at 12.47.4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 title="Screenshot 2026-02-20 at 12.47.5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58" y="0"/>
            <a:ext cx="910448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 title="Screenshot 2026-02-20 at 12.48.0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 title="Screenshot 2026-02-20 at 12.45.5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 title="Screenshot 2026-02-20 at 12.46.0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65"/>
            <a:ext cx="9144003" cy="5134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 title="Screenshot 2026-02-20 at 12.46.1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" y="0"/>
            <a:ext cx="912815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 title="Screenshot 2026-02-20 at 12.46.2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5" y="0"/>
            <a:ext cx="91202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 title="Screenshot 2026-02-20 at 12.46.3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 title="Screenshot 2026-02-20 at 12.46.4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65"/>
            <a:ext cx="9144003" cy="5134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 title="Screenshot 2026-02-20 at 12.46.5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 title="Screenshot 2026-02-20 at 12.47.1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